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AB761-6089-4B8B-9331-66AFDE452F19}" type="datetimeFigureOut">
              <a:rPr lang="ru-RU" smtClean="0"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33348-53CB-4D15-BC7E-7C3FA9FE4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8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33348-53CB-4D15-BC7E-7C3FA9FE40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8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4/12/2019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88" y="5643563"/>
            <a:ext cx="7772400" cy="12144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rgbClr val="000066"/>
                </a:solidFill>
                <a:latin typeface="Franklin Gothic Medium Cond" pitchFamily="34" charset="0"/>
                <a:ea typeface="GulimChe" pitchFamily="49" charset="-127"/>
                <a:cs typeface="+mj-cs"/>
              </a:rPr>
              <a:t>Путешествие  к  звездам</a:t>
            </a:r>
            <a:endParaRPr kumimoji="0" lang="ru-RU" sz="4800" b="1" i="0" u="none" strike="noStrike" kern="1200" cap="none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 Cond" pitchFamily="34" charset="0"/>
              <a:ea typeface="GulimChe" pitchFamily="49" charset="-127"/>
              <a:cs typeface="+mj-cs"/>
            </a:endParaRPr>
          </a:p>
        </p:txBody>
      </p:sp>
      <p:pic>
        <p:nvPicPr>
          <p:cNvPr id="3" name="Picture 2" descr="C:\Users\viki\AppData\Local\Microsoft\Windows\Temporary Internet Files\Content.IE5\M4P7N6CI\MCj0430317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42875"/>
            <a:ext cx="57150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Как готовятся космонавты к полетам?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71500" y="5857875"/>
            <a:ext cx="8072438" cy="5715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Для тренировок космонавтов используют тренажер – центрифугу.   </a:t>
            </a:r>
            <a:endParaRPr lang="ru-RU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795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5" y="5214938"/>
            <a:ext cx="8286750" cy="1214437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В этой огромной, 18-метровой кегле создаются перегрузки, которые космонавт испытывает во время полета. Сама она вращается по кругу, голова ее тоже вращается, внутри головы вращается кабина, а внутри кабины вращается кресло с космонавтом.</a:t>
            </a:r>
            <a:endParaRPr lang="ru-RU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642938"/>
            <a:ext cx="6056312" cy="428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928688"/>
            <a:ext cx="4038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     Когда проводятся тренировки под водой, станцию вместе с платформой, подготавливаемыми космонавтами и водолазами опускают под воду, в </a:t>
            </a:r>
            <a:r>
              <a:rPr lang="ru-RU" dirty="0" err="1" smtClean="0"/>
              <a:t>гидробассейн</a:t>
            </a:r>
            <a:r>
              <a:rPr lang="ru-RU" dirty="0" smtClean="0"/>
              <a:t>.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285750"/>
            <a:ext cx="4113213" cy="61420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5373688"/>
            <a:ext cx="5975350" cy="500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Так работают в </a:t>
            </a:r>
            <a:r>
              <a:rPr lang="ru-RU" dirty="0" err="1" smtClean="0"/>
              <a:t>гидробассейне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0675" y="1143000"/>
            <a:ext cx="4489450" cy="3571875"/>
          </a:xfr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143000"/>
            <a:ext cx="3522663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3" y="1714500"/>
            <a:ext cx="4038600" cy="31432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Уже более 30 лет все космонавты готовясь к полету, к невесомости, тренируются в, так называемой, "летающей лаборатории". Это основной тренажер для отработки навыков работы в отсутствии притяжения к Земле.</a:t>
            </a:r>
            <a:endParaRPr lang="ru-RU" dirty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071813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714375"/>
            <a:ext cx="2952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Как живут космонавты в ракете?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4038600" cy="45259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 космосе нет воздуха, чтобы дышать, там нет воды, тем более там нет еды. Всё это загружается в космический корабль на земле и затем расходуется </a:t>
            </a:r>
            <a:r>
              <a:rPr lang="ru-RU" smtClean="0"/>
              <a:t>в полёте. </a:t>
            </a:r>
            <a:r>
              <a:rPr lang="ru-RU" dirty="0" smtClean="0"/>
              <a:t>В космосе ничего нет, кроме пустоты и солнечного света. Именно свет питает космический корабль через солнечные батареи.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1341438"/>
            <a:ext cx="3130550" cy="4722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5"/>
          <p:cNvSpPr>
            <a:spLocks noGrp="1"/>
          </p:cNvSpPr>
          <p:nvPr>
            <p:ph sz="half" idx="2"/>
          </p:nvPr>
        </p:nvSpPr>
        <p:spPr>
          <a:xfrm>
            <a:off x="214313" y="1000125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dirty="0" smtClean="0"/>
              <a:t>     На корабле все предметы, в том числе животные, находятся в состоянии невесомости. На земле все предметы обладают весом, они притягиваются к земной поверхности. В космосе этого нет. Внутри космического корабля все предметы закреплены на специальных держателях.</a:t>
            </a:r>
            <a:r>
              <a:rPr lang="ru-RU" sz="2400" dirty="0" smtClean="0">
                <a:latin typeface="Arial" charset="0"/>
              </a:rPr>
              <a:t> Иначе бы они все летали. </a:t>
            </a:r>
          </a:p>
        </p:txBody>
      </p:sp>
      <p:pic>
        <p:nvPicPr>
          <p:cNvPr id="18435" name="Picture 2" descr="C:\Documents and Settings\Admin\Рабочий стол\Новая папка (3)\m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8"/>
            <a:ext cx="4037013" cy="611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25" y="428625"/>
            <a:ext cx="4500563" cy="6000750"/>
          </a:xfrm>
          <a:noFill/>
        </p:spPr>
      </p:pic>
      <p:sp>
        <p:nvSpPr>
          <p:cNvPr id="19459" name="Содержимое 5"/>
          <p:cNvSpPr>
            <a:spLocks noGrp="1"/>
          </p:cNvSpPr>
          <p:nvPr>
            <p:ph sz="half" idx="2"/>
          </p:nvPr>
        </p:nvSpPr>
        <p:spPr>
          <a:xfrm>
            <a:off x="357188" y="1785938"/>
            <a:ext cx="371475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Одежда космонавта -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скафандр.  </a:t>
            </a:r>
          </a:p>
          <a:p>
            <a:pPr eaLnBrk="1" hangingPunct="1">
              <a:buFont typeface="Arial" charset="0"/>
              <a:buNone/>
            </a:pPr>
            <a:r>
              <a:rPr lang="ru-RU" sz="2400" dirty="0" smtClean="0"/>
              <a:t>     Космонавты     надевают его при запуске и спуске ракеты и когда выходят в открытый космос.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1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76375" y="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42875" y="1000125"/>
            <a:ext cx="4500563" cy="4572000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Еще с давних времен люди стали думать над вопросами: «Что такое космос? Если жизнь на других планетах кроме планеты Земля?»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тогда ученые и конструкторы создали первый космический корабль «Восток». 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Космический корабль – это сложная техническая система. И прежде чем посадить в него человека технику надо проверить.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625" y="642938"/>
            <a:ext cx="3733800" cy="5072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sz="half" idx="1"/>
          </p:nvPr>
        </p:nvSpPr>
        <p:spPr>
          <a:xfrm>
            <a:off x="1571625" y="5572125"/>
            <a:ext cx="6972300" cy="9715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При запуске и спуске  ракеты космонавты ложатся в специальное «Ложе».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571500"/>
            <a:ext cx="6500813" cy="4875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9600" cy="7969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</a:rPr>
              <a:t>Что едят космонавты?</a:t>
            </a: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00688" y="1714500"/>
            <a:ext cx="3238500" cy="2428875"/>
          </a:xfrm>
          <a:noFill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214438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Содержимое 8"/>
          <p:cNvSpPr>
            <a:spLocks noGrp="1"/>
          </p:cNvSpPr>
          <p:nvPr>
            <p:ph sz="half" idx="1"/>
          </p:nvPr>
        </p:nvSpPr>
        <p:spPr>
          <a:xfrm>
            <a:off x="0" y="5357813"/>
            <a:ext cx="8786813" cy="1285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Исследования в космосе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Биологические(выращивают растения, проводят различные опыты).</a:t>
            </a:r>
          </a:p>
          <a:p>
            <a:pPr eaLnBrk="1" hangingPunct="1"/>
            <a:r>
              <a:rPr lang="ru-RU" sz="2800" smtClean="0"/>
              <a:t>Медицинские наблюдения(влияние космоса на организм);</a:t>
            </a:r>
          </a:p>
          <a:p>
            <a:pPr eaLnBrk="1" hangingPunct="1"/>
            <a:r>
              <a:rPr lang="ru-RU" sz="2800" smtClean="0"/>
              <a:t>Технические наблюдения(обеспечивают космическую и радиотелевизионную связь, изучает поверхность земли, сообщают о местах где обнаружены полезные ископаемые).</a:t>
            </a:r>
          </a:p>
          <a:p>
            <a:pPr eaLnBrk="1" hangingPunct="1"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4110038" cy="4110037"/>
          </a:xfrm>
        </p:spPr>
      </p:pic>
      <p:pic>
        <p:nvPicPr>
          <p:cNvPr id="25603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412875"/>
            <a:ext cx="3790950" cy="4075113"/>
          </a:xfrm>
        </p:spPr>
      </p:pic>
      <p:sp>
        <p:nvSpPr>
          <p:cNvPr id="25604" name="Rectangle 7"/>
          <p:cNvSpPr>
            <a:spLocks/>
          </p:cNvSpPr>
          <p:nvPr/>
        </p:nvSpPr>
        <p:spPr bwMode="auto">
          <a:xfrm>
            <a:off x="457200" y="1600200"/>
            <a:ext cx="82296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2800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14375" y="357188"/>
            <a:ext cx="7929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dirty="0" smtClean="0">
                <a:latin typeface="+mn-lt"/>
              </a:rPr>
              <a:t>Космонавты </a:t>
            </a:r>
            <a:r>
              <a:rPr lang="ru-RU" sz="2800" dirty="0">
                <a:latin typeface="+mn-lt"/>
              </a:rPr>
              <a:t>сообщают о стихийных бедствиях: о </a:t>
            </a:r>
            <a:r>
              <a:rPr lang="ru-RU" sz="2800" dirty="0" smtClean="0">
                <a:latin typeface="+mn-lt"/>
              </a:rPr>
              <a:t>   пожарах </a:t>
            </a:r>
            <a:r>
              <a:rPr lang="ru-RU" sz="2800" dirty="0">
                <a:latin typeface="+mn-lt"/>
              </a:rPr>
              <a:t>в лесах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3"/>
          <p:cNvSpPr>
            <a:spLocks noGrp="1"/>
          </p:cNvSpPr>
          <p:nvPr>
            <p:ph sz="half" idx="2"/>
          </p:nvPr>
        </p:nvSpPr>
        <p:spPr>
          <a:xfrm>
            <a:off x="1258888" y="333375"/>
            <a:ext cx="7385050" cy="71437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>
                <a:latin typeface="Arial" charset="0"/>
              </a:rPr>
              <a:t>    О местах в горах, где могут произойти снежные  обвалы.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628775"/>
            <a:ext cx="5356225" cy="400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3"/>
          <p:cNvSpPr>
            <a:spLocks noGrp="1"/>
          </p:cNvSpPr>
          <p:nvPr>
            <p:ph sz="half" idx="2"/>
          </p:nvPr>
        </p:nvSpPr>
        <p:spPr>
          <a:xfrm>
            <a:off x="3214688" y="357188"/>
            <a:ext cx="4038600" cy="571500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ru-RU" sz="2800" dirty="0" smtClean="0"/>
              <a:t>О штормах на морях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836613"/>
            <a:ext cx="6786563" cy="5429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2700338" y="404813"/>
            <a:ext cx="4465637" cy="6492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Уточняют прогноз погоды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908050"/>
            <a:ext cx="600075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88" y="5286375"/>
            <a:ext cx="7143750" cy="128587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Люди помнят о тех, кто первыми побывал в космосе. В Москве открыт памятник первому живому существу, покорившему космос, собаке Лайке.</a:t>
            </a:r>
            <a:endParaRPr lang="ru-RU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642938"/>
            <a:ext cx="5537200" cy="4214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3"/>
          <p:cNvSpPr>
            <a:spLocks noGrp="1"/>
          </p:cNvSpPr>
          <p:nvPr>
            <p:ph sz="half" idx="2"/>
          </p:nvPr>
        </p:nvSpPr>
        <p:spPr>
          <a:xfrm>
            <a:off x="1000125" y="6215063"/>
            <a:ext cx="7358063" cy="4286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Поставлен памятник первому космонавту Юрию Гагарину</a:t>
            </a:r>
            <a:r>
              <a:rPr lang="ru-RU" sz="2000" dirty="0" smtClean="0">
                <a:latin typeface="Arial" charset="0"/>
              </a:rPr>
              <a:t>.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14313"/>
            <a:ext cx="7858125" cy="5864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14313" y="714375"/>
            <a:ext cx="4429125" cy="5786438"/>
          </a:xfrm>
          <a:prstGeom prst="rect">
            <a:avLst/>
          </a:prstGeom>
        </p:spPr>
        <p:txBody>
          <a:bodyPr/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Прежде чем человек полетел в космос, там побывали животные.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Первой в космос отправилась  собака Лайка. </a:t>
            </a:r>
          </a:p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49813" y="500063"/>
            <a:ext cx="3983037" cy="564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3" y="1500188"/>
            <a:ext cx="3838575" cy="221456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625" y="4500563"/>
            <a:ext cx="8215313" cy="1357312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Через 3 года после неудачного  полета собаки Лайки, в космос отправляются уже две собаки – Белка и Стрелка.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В космосе они пробыли  всего один день и  удачно приземлились на Землю.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285875"/>
            <a:ext cx="22860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4357688"/>
            <a:ext cx="8643938" cy="2725737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>
              <a:buNone/>
              <a:defRPr/>
            </a:pPr>
            <a:r>
              <a:rPr lang="ru-RU" sz="2900" dirty="0" smtClean="0"/>
              <a:t>        После удачного полета в космос животных, дорога к звёздам стала открыта и человеку. Через 8 месяцев на таком же космическом корабле, на котором летали собаки Белка и Стрелка , в космос отправился и человек.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        12 апреля 1961 года в 6:07 с космодрома Байконур стартовала ракета-носитель </a:t>
            </a:r>
            <a:r>
              <a:rPr lang="ru-RU" sz="2900" dirty="0" smtClean="0"/>
              <a:t>«</a:t>
            </a:r>
            <a:r>
              <a:rPr lang="ru-RU" sz="2900" dirty="0" smtClean="0"/>
              <a:t>Восток».</a:t>
            </a:r>
            <a:endParaRPr lang="ru-RU" sz="29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       Впервые в мире космический корабль с человеком на борту ворвался в просторы </a:t>
            </a:r>
            <a:r>
              <a:rPr lang="en-US" sz="2900" dirty="0" smtClean="0"/>
              <a:t>        </a:t>
            </a:r>
            <a:r>
              <a:rPr lang="ru-RU" sz="2900" dirty="0" smtClean="0"/>
              <a:t>Вселенной.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     </a:t>
            </a:r>
            <a:endParaRPr lang="ru-RU" sz="2900" dirty="0"/>
          </a:p>
        </p:txBody>
      </p:sp>
      <p:pic>
        <p:nvPicPr>
          <p:cNvPr id="7171" name="Picture 2" descr="C:\Мои документы\Рисунки\Фото\Космос. Фото\00018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324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315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-2332038"/>
            <a:ext cx="12192001" cy="975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5750" y="5000625"/>
            <a:ext cx="8643938" cy="1571625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Корабль пилотировал советский космонавт Юрий Алексеевич Гагарин.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357188"/>
            <a:ext cx="33575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tx2"/>
                </a:solidFill>
              </a:rPr>
              <a:t>Первый космонавт  Юрий Гагарин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857250"/>
            <a:ext cx="3786187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85750" y="1571625"/>
            <a:ext cx="39290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На космическом корабле Восток-1 старший лейтенант Юрий Алексеевич Гагарин один раз облетел вокруг Земли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662</Words>
  <Application>Microsoft Office PowerPoint</Application>
  <PresentationFormat>Экран (4:3)</PresentationFormat>
  <Paragraphs>46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9" baseType="lpstr">
      <vt:lpstr>Arial</vt:lpstr>
      <vt:lpstr>Book Antiqua</vt:lpstr>
      <vt:lpstr>Calibri</vt:lpstr>
      <vt:lpstr>Franklin Gothic Medium Cond</vt:lpstr>
      <vt:lpstr>GulimChe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Первый космонавт  Юрий Гагарин </vt:lpstr>
      <vt:lpstr>Как готовятся космонавты к полетам?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живут космонавты в ракете?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едят космонавты?</vt:lpstr>
      <vt:lpstr>Исследования в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НАДЕЖДА_и_Ко</dc:creator>
  <cp:lastModifiedBy>днс</cp:lastModifiedBy>
  <cp:revision>15</cp:revision>
  <dcterms:created xsi:type="dcterms:W3CDTF">2019-01-27T15:32:55Z</dcterms:created>
  <dcterms:modified xsi:type="dcterms:W3CDTF">2019-04-12T04:58:30Z</dcterms:modified>
</cp:coreProperties>
</file>